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8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spt.edusite.ru/images/p133_brendbuk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spt.edusite.ru/images/p133_brendbuk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AutoShape 7" descr="https://vsamk.ru/sites/default/files/img/proftech8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C:\Users\304-01\Desktop\proftech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1783" y="0"/>
            <a:ext cx="9267566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304-01\Desktop\80-let-profteh\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304-01\Desktop\80-let-profteh\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304-01\Desktop\80-let-profteh\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304-01\Desktop\80-let-profteh\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304-01\Desktop\80-let-profteh\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304-01\Desktop\80-let-profteh\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304-01\Desktop\80-let-profteh\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304-01</dc:creator>
  <cp:lastModifiedBy>304-01</cp:lastModifiedBy>
  <cp:revision>2</cp:revision>
  <dcterms:created xsi:type="dcterms:W3CDTF">2020-06-25T05:47:09Z</dcterms:created>
  <dcterms:modified xsi:type="dcterms:W3CDTF">2020-09-14T06:24:33Z</dcterms:modified>
</cp:coreProperties>
</file>